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a Guerrini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B38"/>
    <a:srgbClr val="00B050"/>
    <a:srgbClr val="73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5326" autoAdjust="0"/>
  </p:normalViewPr>
  <p:slideViewPr>
    <p:cSldViewPr snapToGrid="0" showGuides="1">
      <p:cViewPr varScale="1">
        <p:scale>
          <a:sx n="113" d="100"/>
          <a:sy n="113" d="100"/>
        </p:scale>
        <p:origin x="1974" y="102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08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80" rIns="95558" bIns="477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5"/>
          </a:xfrm>
          <a:prstGeom prst="rect">
            <a:avLst/>
          </a:prstGeom>
        </p:spPr>
        <p:txBody>
          <a:bodyPr vert="horz" lIns="95558" tIns="47780" rIns="95558" bIns="4778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271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cod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cicolosanitario.regione.lombardia.it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hplo.asst-lodi.it/SIOC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mailto:prevenzione.psicologica@asst-lodi.i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hyperlink" Target="mailto:vaccinazioni.casale@asst-lodi.it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819237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Viale Gandolfi, 2 - Codogno (LO)</a:t>
            </a:r>
          </a:p>
          <a:p>
            <a:r>
              <a:rPr lang="it-IT" sz="1200" dirty="0"/>
              <a:t>www.asst-lodi.it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B70F58-A8DE-4E66-A787-4499773C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049" y="5902214"/>
            <a:ext cx="1424960" cy="7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01029" y="8878"/>
            <a:ext cx="10007029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3FB3A9-19EE-C3F4-98A8-051DC9E8C0CB}"/>
              </a:ext>
            </a:extLst>
          </p:cNvPr>
          <p:cNvSpPr/>
          <p:nvPr/>
        </p:nvSpPr>
        <p:spPr>
          <a:xfrm>
            <a:off x="6247515" y="1457164"/>
            <a:ext cx="2507530" cy="1446549"/>
          </a:xfrm>
          <a:prstGeom prst="rect">
            <a:avLst/>
          </a:prstGeom>
          <a:solidFill>
            <a:srgbClr val="016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89B554-A56C-CDC8-152F-0DD85FF2CD8E}"/>
              </a:ext>
            </a:extLst>
          </p:cNvPr>
          <p:cNvSpPr txBox="1"/>
          <p:nvPr/>
        </p:nvSpPr>
        <p:spPr>
          <a:xfrm>
            <a:off x="6255752" y="1457163"/>
            <a:ext cx="2924108" cy="1615827"/>
          </a:xfrm>
          <a:prstGeom prst="rect">
            <a:avLst/>
          </a:prstGeom>
          <a:solidFill>
            <a:srgbClr val="017B38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La Casa della Comunità (CDC) di C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odogno  </a:t>
            </a:r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è gestita dalla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Distretto Basso Lodigiano</a:t>
            </a:r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URP -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dal lunedì al venerdì 8-17 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tel. 0371.372975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urp@asst-lodi.it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6075768" y="3464765"/>
            <a:ext cx="31040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IFeC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Dal Lunedì al Venerdì: 10.00 –12.30 e 14.00–15.30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Tel. 0377 465352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hlinkClick r:id="rId3"/>
              </a:rPr>
              <a:t>puacod@asst-lodi.it</a:t>
            </a:r>
            <a:endParaRPr lang="it-IT" sz="900" b="1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800" dirty="0">
                <a:latin typeface="Arial" panose="020B0604020202020204" pitchFamily="34" charset="0"/>
              </a:rPr>
              <a:t>Aprile 2025</a:t>
            </a:r>
            <a:endParaRPr lang="it-IT" sz="8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55" y="3429000"/>
            <a:ext cx="546018" cy="5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0" y="-14157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5010188" y="-18106"/>
            <a:ext cx="5413036" cy="6858000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114269" y="1537075"/>
            <a:ext cx="36112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Le prenotazioni di visite ed esami possono essere prenotate con impegnativa del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medico: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presso lo sportello </a:t>
            </a: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lunedì al venerdì 8.00 – 16.50;</a:t>
            </a:r>
            <a:r>
              <a:rPr kumimoji="0" lang="it-IT" sz="9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sabato dalle 8 alle 12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Telefonando al numero verde: rete fissa 8</a:t>
            </a: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00.638.63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8, rete mobile 02.999.599 (dal lunedì al sabato 8.00-20.00)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Accedendo a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srgbClr val="EE7B08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: </a:t>
            </a:r>
            <a:r>
              <a:rPr kumimoji="0" lang="it-IT" sz="1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prenotasalute.regione.lombardia.it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Recandosi presso le farmacie del territorio aderenti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E67F629-3366-633F-D3B5-82B931B87C05}"/>
              </a:ext>
            </a:extLst>
          </p:cNvPr>
          <p:cNvSpPr txBox="1"/>
          <p:nvPr/>
        </p:nvSpPr>
        <p:spPr>
          <a:xfrm>
            <a:off x="6229973" y="3511002"/>
            <a:ext cx="36583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 </a:t>
            </a:r>
            <a:endParaRPr lang="it-IT" sz="1400" b="1" dirty="0">
              <a:solidFill>
                <a:srgbClr val="008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Lunedì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dalle 9.00 alle 12.30 e dalle 13.30 alle 15.30   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0377465561.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consultorio.familiare@asst-lodi.it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076904" y="5037897"/>
            <a:ext cx="34380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Dal lunedì al venerdì dalle 7.30 alle 9.30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Sabato: solo su prenotazione tramite CUP aziendali</a:t>
            </a:r>
          </a:p>
          <a:p>
            <a:pPr algn="just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Prelievi pediatrici: su prenotazione il lunedì e il mercoledì dalle 8 alle 10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6229973" y="1244687"/>
            <a:ext cx="36583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 e Pediatri di Libera Scelta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PUA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 infermieredicomunita@asst-lodi.it</a:t>
            </a:r>
          </a:p>
          <a:p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Prenotazione presso gli sportelli CUP dell’azienda.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cupcdc@asst-lodi.it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(inviare copia prescrizione, recapito telefonico  per fissare l’appuntamento)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N° 1 -   1^ Piano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Orario apertura: 9.00-11.00 Lunedì – Mercoledì - Venerdì</a:t>
            </a:r>
            <a:endParaRPr lang="it-IT" sz="1400" b="1" dirty="0"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22402" y="4926774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46" y="2337294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297892" y="1518420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460" y="1357570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042790" y="3095503"/>
            <a:ext cx="375421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Sportello accesso libero: lunedì-venerdì: 8.30 – 12.30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		               mercoledì 14.00 – 15.30</a:t>
            </a: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Sportello virtuale - SIOC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Fascicolo sanitario: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</a:t>
            </a:r>
            <a:r>
              <a:rPr lang="it-IT" sz="1000" b="1" dirty="0">
                <a:latin typeface="Acumin Pro ExtraCondensed Med" panose="020B0508020202020204" pitchFamily="34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ia.it</a:t>
            </a:r>
            <a:endParaRPr lang="it-IT" sz="1000" b="1" dirty="0">
              <a:latin typeface="Acumin Pro ExtraCondensed Med" panose="020B0508020202020204" pitchFamily="34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Farmacie del territorio aderenti</a:t>
            </a:r>
          </a:p>
          <a:p>
            <a:pPr algn="just"/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Prestazioni: Iscrizioni al SSN, scelta e revoca del Medico/Pediatra, esenzioni per patologia, reddito, status e invalidità.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Informazioni: https://www.asst-lodi.it/scelta-revoca</a:t>
            </a:r>
          </a:p>
          <a:p>
            <a:pPr algn="just">
              <a:lnSpc>
                <a:spcPct val="10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93" y="3054438"/>
            <a:ext cx="720811" cy="72081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6229973" y="4920957"/>
            <a:ext cx="369583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rilascio: patenti, porto d’arma, contrassegno circolazione per soggetti con disabilità, ecc.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</a:t>
            </a:r>
          </a:p>
          <a:p>
            <a:pPr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fissa  800.638.638 </a:t>
            </a:r>
          </a:p>
          <a:p>
            <a:pPr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mobile  02/999599 (dal Lunedi al Sabato 8.00 – 20.00)</a:t>
            </a:r>
          </a:p>
          <a:p>
            <a:endParaRPr lang="it-IT" sz="1400" b="1" dirty="0">
              <a:solidFill>
                <a:srgbClr val="008900"/>
              </a:solidFill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B4BC0FA-4995-4247-B0CD-047579B3C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924" y="4905225"/>
            <a:ext cx="729049" cy="7290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1907E51-B58A-4B0B-AE6B-543F4039F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320" y="3515700"/>
            <a:ext cx="720812" cy="7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552680" y="0"/>
            <a:ext cx="10936410" cy="7159539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0" y="2413288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174789" y="550346"/>
            <a:ext cx="367309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 PRESENTI  IN ALTRE CASE DI COMUNITÀ ASST LODI</a:t>
            </a:r>
          </a:p>
          <a:p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 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staccata: Via Crema n.15  - Casalpusterlengo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lunedi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al venerdì dalle ore 8.30 alle ore 12.00 telefonando allo 0377924617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vaccinazioni.casale@asst-lodi.it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(NPIA):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Fleming 1, Ospedale Casalpusterlengo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 Accesso tramite triage: tel. 0377924732 o in presenza il giovedì dalle 10.30 alle 12.30</a:t>
            </a:r>
          </a:p>
          <a:p>
            <a:pPr algn="just"/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  <a:endParaRPr lang="it-IT" sz="1400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pPr>
              <a:defRPr/>
            </a:pP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Fleming 1, Ospedale Casalpusterlengo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dal lunedì al venerdì 8.30-16.00 Tel. 0377924770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Prenotazione: telefonica o accesso diretto presso Ospedale di Casalpusterlengo piano Terra, con impegnativa MMG</a:t>
            </a:r>
          </a:p>
          <a:p>
            <a:pPr algn="just"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>
              <a:defRPr/>
            </a:pP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Adda 21, Casalpusterlengo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 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373481, dalle ore 8.00 alle 16.30.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958074" y="4699979"/>
            <a:ext cx="35497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Oculistica, Neurologia, Diabetologia/endocrinologia (anche Televisita a domicilio), Fisiatria, Cardiologia, Pneumologia, Geriatria, Medicina interna, Oncologia, Odontoiatria.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04" y="4699979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963147" y="1479108"/>
            <a:ext cx="34525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</a:t>
            </a: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À </a:t>
            </a:r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accede telefonando al numero unico di AREU 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116117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Il Servizio è attivo negli orari in cui gli studi dei medici di medicina generale e dei pediatri di libera scelta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dal lunedì al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50" y="1501531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977280" y="3451181"/>
            <a:ext cx="36730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 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Generale/Pediatra di Libera Scelta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tel. 0371.374449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9,00 alle 15,45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it-IT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uovccss.lodi@asst-lodi.it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3D32AF-918E-4291-A186-F87F30C9C6C1}"/>
              </a:ext>
            </a:extLst>
          </p:cNvPr>
          <p:cNvSpPr txBox="1"/>
          <p:nvPr/>
        </p:nvSpPr>
        <p:spPr>
          <a:xfrm>
            <a:off x="981174" y="2479382"/>
            <a:ext cx="43063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Mail 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hlinkClick r:id="rId7"/>
              </a:rPr>
              <a:t>prevenzione.psicologica@asst-lodi.it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3CE6C5-1609-49AF-9727-ED127A365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64" y="3316353"/>
            <a:ext cx="526832" cy="5268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AD2FF3C-9A9A-4810-9A9F-A3DC13B98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048" y="5216496"/>
            <a:ext cx="526832" cy="5268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FB23BEF-BDE6-4BEA-AB89-5CE8C6350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737" y="2114857"/>
            <a:ext cx="729049" cy="72904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6EDDA95-DEDA-4FE8-9707-F26C9722C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807" y="3503090"/>
            <a:ext cx="654908" cy="6549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0441" y="1341511"/>
            <a:ext cx="489334" cy="4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4386</TotalTime>
  <Words>1119</Words>
  <Application>Microsoft Office PowerPoint</Application>
  <PresentationFormat>A4 (21x29,7 cm)</PresentationFormat>
  <Paragraphs>109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319</cp:revision>
  <cp:lastPrinted>2025-01-27T09:50:20Z</cp:lastPrinted>
  <dcterms:created xsi:type="dcterms:W3CDTF">2023-01-31T10:56:25Z</dcterms:created>
  <dcterms:modified xsi:type="dcterms:W3CDTF">2025-03-31T16:31:49Z</dcterms:modified>
</cp:coreProperties>
</file>